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Demand for high-performance, energy-efficient computers, remote work and hybrid learning adoption, AI and edge computing integration, and supply-chain resilience drive market expansion; OEMs, component suppliers, and service providers compete via innovation, sustainability, and customization, while consolidation and emerging markets promise continued growth amid evolving security, software, and regulatory dynamics intensifying.</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Robust broadband networks, reliable power grids, advanced logistics, and modern manufacturing facilities lower costs and increase availability of computers. Scalable data centers, local assembly, and effective supply chains enable rapid distribution. Policy incentives and public-private partnerships ensure infrastructure investment aligns with demand, encouraging sustained market growth, resilience, and longevity.
Ecosystem: Strong consumer demand, enterprise digital transformation, and education-driven adoption fuel computer market expansion. Vibrant developer communities, local repair and service networks, accessible financing, and supportive regulations lower barriers for manufacturers and buyers. Continuous innovation and partnerships among vendors, academia, and government accelerate product cycles and broaden market reach sustainably.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Continuous advances in processor design have transformed the capabilities of modern computers, enabling richer applications and smoother multitasking. Industry leaders such as Intel and AMD regularly introduce new microarchitectures that improve per watt performance, while Apple's custom chips reshape expectations for laptop efficiency and thermal control. GPU makers like NVIDIA extend compute potential for visualization and machine learning workloads. These advances influence device form factors, battery life perceptions, and software development priorities, encouraging developers to exploit parallelism and specialized silicon.
Integration of artificial intelligence accelerators into consumer and enterprise computers drives a shift from general purpose cores to specialized processing engines. NVIDIA GPUs and software stacks empower content creators and researchers to run advanced inference, while Apple's neural modules speed on device image and speech features. Server vendors tailor cooling and memory architectures for these heterogeneous systems, software frameworks evolve toward mixed execution. Developers and ISVs optimize applications for silicon that prioritizes parallelism, matrix throughput, and low latency inference today.
Improvements in connectivity and interfaces shape computer market dynamics by enabling seamless peripheral ecosystems and hybrid workflows. Standards such as Thunderbolt and USB-C reduce friction for external displays and storage, while wireless protocols support untethered collaboration in workspaces. Cloud platforms like Azure and Google Cloud complement local compute by offering scalable resources, encouraging approaches that blend edge responsiveness with remote processing. Hardware makers respond with modular expansion options prioritizing interoperability, simplified deployment, and user experiences across consumer and enterprise devices.
Sustainability and supply chain resilience increasingly determine strategy for computer manufacturers, shaping procurement, product design, and disposal practices. Companies like Apple promote device recycling and materials recovery initiatives, while OEMs adopt circular design principles and supplier audits to reduce environmental and ethical risks. Component sourcing constraints and logistics variability push firms to diversify suppliers and localize production nearer end markets. Emphasis on responsible sourcing and repairability influences product roadmaps, consumer trust, investor considerations, and regulatory engagement across global operating regions.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Processing Power and Efficiency Driving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Material innovation and transparent sourcing reshape component selection and procurement strategies across the computing industry. Manufacturers explore recycled metals, recovered rare earths, and bio sourced polymers to reduce extraction impacts, while recycling technologies recover valuable materials from end of life units. Initiatives such as recycling robots and supplier traceability programs, along with industry responsible sourcing frameworks, encourage sustainability. These practices change supplier relationships, prioritize closed material cycles, and drive investment into greener feedstocks and verified supply chains for future generations.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Circular Design Transforming Computer Lifecycles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Persistent supply chain disruptions and component shortages have constrained computer manufacturers, limiting production and causing procurement uncertainties for major brands such as Apple, Dell, and Lenovo. Semiconductor fabrication capacity concentrated at foundries like TSMC and specialized suppliers for displays and power management can be vulnerable to factory outages and logistical bottlenecks. Real world examples include delayed laptop and desktop shipments and prioritized allocations that shift capacity toward higher margin products, raising production risk and complicating inventory planning across manufacturing networks.
Geopolitical tensions and export controls present a persistent challenge that disrupt component flows and force strategic realignment among suppliers and OEMs. Restrictions affecting advanced chip exports have altered sourcing strategies for firms supplying processors and modems, pushing companies such as Qualcomm, Intel, and Samsung to navigate complex compliance regimes. Manufacturers face higher compliance costs and rerouted supply chains, while regional policies incentivize localized production. This dynamic creates uncertainty for sustained investment in fabrication and assembly capacity and complicates global collaboration.
Rising component costs and input price volatility constrain affordability and margin management across the computer market, pressuring OEMs to pass increases onto end customers or accept thinner margins. Memory suppliers like Samsung and Micron and graphics leaders such as Nvidia influence bill of materials for laptops and workstations. Increased expenses for performance chips and cooling systems can reduce model variety and slow refresh cycles. Consumers and enterprise buyers respond by delaying upgrades, seeking refurbished alternatives, or prioritizing cost effective configurations.
Environmental regulations and growing focus on sustainability create compliance burdens and redesign imperatives for computer makers, forcing work on recyclability, repairability, and ethical sourcing. Initiatives promoting repair rights and longer lifecycles push manufacturers toward modular designs, exemplified by firms like Fairphone and scrutiny of larger brands over repair policies. Managing hazardous material disposal, rare earth recovery, and transparent supplier reporting increases operational complexity, while sustainability commitments must be balanced against cost, performance, and technological innovation without undermining competitive product timelines.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Component Shortages Restrict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builds personal computers under the Mac brand, integrating custom Apple silicon with macOS to target consumer, education, and enterprise workloads. The company competes through vertical integration, tight hardware–software control, and an expanding services layer that links devices and cloud. Its Mac portfolio spans desktops and laptops addressing performance, portability, and creative workflows. Sales are supported by direct online channels, retail stores, and a global reseller network. Strategy emphasizes power efficiency, security, and long product support cycles. Recent developments include Apple Intelligence features for macOS and continued advances in Apple silicon. The firm invests in supply-chain resilience and circularity initiatives.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professional laptop line for computing-intensive tasks. Powered by Apple silicon, it delivers high performance, long battery life, and efficient thermal design. Features include high‑resolution Liquid Retina XDR displays, advanced media engines, unified memory architecture, and macOS optimization. Used by developers, creators, and enterprise users worldwide daily.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